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5"/>
  </p:notesMasterIdLst>
  <p:sldIdLst>
    <p:sldId id="272" r:id="rId5"/>
    <p:sldId id="260" r:id="rId6"/>
    <p:sldId id="261" r:id="rId7"/>
    <p:sldId id="270" r:id="rId8"/>
    <p:sldId id="262" r:id="rId9"/>
    <p:sldId id="265" r:id="rId10"/>
    <p:sldId id="383" r:id="rId11"/>
    <p:sldId id="381" r:id="rId12"/>
    <p:sldId id="386" r:id="rId13"/>
    <p:sldId id="384" r:id="rId14"/>
    <p:sldId id="392" r:id="rId15"/>
    <p:sldId id="393" r:id="rId16"/>
    <p:sldId id="389" r:id="rId17"/>
    <p:sldId id="390" r:id="rId18"/>
    <p:sldId id="391" r:id="rId19"/>
    <p:sldId id="382" r:id="rId20"/>
    <p:sldId id="388" r:id="rId21"/>
    <p:sldId id="394" r:id="rId22"/>
    <p:sldId id="395" r:id="rId23"/>
    <p:sldId id="396" r:id="rId24"/>
    <p:sldId id="397" r:id="rId25"/>
    <p:sldId id="385" r:id="rId26"/>
    <p:sldId id="398" r:id="rId27"/>
    <p:sldId id="399" r:id="rId28"/>
    <p:sldId id="387" r:id="rId29"/>
    <p:sldId id="307" r:id="rId30"/>
    <p:sldId id="400" r:id="rId31"/>
    <p:sldId id="401" r:id="rId32"/>
    <p:sldId id="402" r:id="rId33"/>
    <p:sldId id="275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22" autoAdjust="0"/>
  </p:normalViewPr>
  <p:slideViewPr>
    <p:cSldViewPr snapToGrid="0">
      <p:cViewPr varScale="1">
        <p:scale>
          <a:sx n="152" d="100"/>
          <a:sy n="152" d="100"/>
        </p:scale>
        <p:origin x="42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1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113" Type="http://customschemas.google.com/relationships/presentationmetadata" Target="meta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Estruturando seu HTML + Formatações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ainda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Capitã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anos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90…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/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000" dirty="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Básicos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recursos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embed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já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embed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</a:t>
            </a:r>
            <a:r>
              <a:rPr lang="pt-BR" sz="36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audio</a:t>
            </a:r>
            <a:r>
              <a:rPr lang="pt-BR" sz="36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lang="pt-BR" sz="36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iframe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/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prosiá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” um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modernos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aceitam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aproximadamente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140 cores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Combinação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Vermelho, Verde e Azul, mas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descrito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Hexadecimal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(Hue),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Saturação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(Saturation) 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Iluminação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(Lighten).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matiz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 é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vermelho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120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240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RGB,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HSL,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adicionado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canal Alpha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Transparência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escolher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nome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cores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também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pelos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seguintes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</a:t>
            </a:r>
            <a:r>
              <a:rPr lang="en-US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</a:t>
            </a:r>
            <a:endParaRPr sz="36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&lt;strong&gt;,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fieldsets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iframes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alguns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melhor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HTML,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preparando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CSS.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começar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Continuando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buSzPts val="3200"/>
              <a:buNone/>
              <a:defRPr sz="400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en-US" dirty="0" err="1">
                <a:sym typeface="Calibri"/>
              </a:rPr>
              <a:t>Formatando</a:t>
            </a:r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textos</a:t>
            </a:r>
            <a:r>
              <a:rPr lang="en-US" dirty="0">
                <a:sym typeface="Calibri"/>
              </a:rPr>
              <a:t> (</a:t>
            </a:r>
            <a:r>
              <a:rPr lang="en-US" dirty="0" err="1">
                <a:sym typeface="Calibri"/>
              </a:rPr>
              <a:t>parte</a:t>
            </a:r>
            <a:r>
              <a:rPr lang="en-US" dirty="0">
                <a:sym typeface="Calibri"/>
              </a:rPr>
              <a:t>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“planta” do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nosso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site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e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span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legal!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&lt;</a:t>
            </a:r>
            <a:r>
              <a:rPr lang="pt-BR" sz="40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fieldset</a:t>
            </a: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HTML +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Formatações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37783B61-1DAD-499A-B2F4-40AE581E7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552</Words>
  <Application>Microsoft Office PowerPoint</Application>
  <PresentationFormat>Apresentação na tela (16:9)</PresentationFormat>
  <Paragraphs>93</Paragraphs>
  <Slides>30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19</cp:revision>
  <dcterms:modified xsi:type="dcterms:W3CDTF">2023-07-01T09:51:32Z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